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66" r:id="rId3"/>
    <p:sldId id="268" r:id="rId4"/>
    <p:sldId id="275" r:id="rId5"/>
    <p:sldId id="273" r:id="rId6"/>
    <p:sldId id="276" r:id="rId7"/>
    <p:sldId id="274" r:id="rId8"/>
    <p:sldId id="269" r:id="rId9"/>
    <p:sldId id="277" r:id="rId10"/>
    <p:sldId id="278" r:id="rId11"/>
    <p:sldId id="279" r:id="rId12"/>
    <p:sldId id="280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5"/>
    <p:restoredTop sz="94674"/>
  </p:normalViewPr>
  <p:slideViewPr>
    <p:cSldViewPr snapToGrid="0" snapToObjects="1">
      <p:cViewPr varScale="1">
        <p:scale>
          <a:sx n="84" d="100"/>
          <a:sy n="84" d="100"/>
        </p:scale>
        <p:origin x="7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Age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834-49B7-889D-D6366AD8B6A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834-49B7-889D-D6366AD8B6A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/>
            </c:ext>
            <c:ext xmlns:c16="http://schemas.microsoft.com/office/drawing/2014/chart" uri="{C3380CC4-5D6E-409C-BE32-E72D297353CC}">
              <c16:uniqueId val="{00000004-B834-49B7-889D-D6366AD8B6A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0362621738289803E-3"/>
          <c:y val="6.0117008149229254E-2"/>
          <c:w val="0.97567701818236197"/>
          <c:h val="0.813381060426103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18-24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Sheet1!$B$2:$B$5</c15:sqref>
                  </c15:fullRef>
                </c:ext>
              </c:extLst>
              <c:f>Sheet1!$B$2</c:f>
              <c:numCache>
                <c:formatCode>General</c:formatCode>
                <c:ptCount val="1"/>
                <c:pt idx="0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FE-4117-BC0B-4F47191F9D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24-34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Sheet1!$C$2:$C$5</c15:sqref>
                  </c15:fullRef>
                </c:ext>
              </c:extLst>
              <c:f>Sheet1!$C$2</c:f>
              <c:numCache>
                <c:formatCode>General</c:formatCode>
                <c:ptCount val="1"/>
                <c:pt idx="0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6FE-4117-BC0B-4F47191F9D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35-44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Sheet1!$D$2:$D$5</c15:sqref>
                  </c15:fullRef>
                </c:ext>
              </c:extLst>
              <c:f>Sheet1!$D$2</c:f>
              <c:numCache>
                <c:formatCode>General</c:formatCode>
                <c:ptCount val="1"/>
                <c:pt idx="0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FE-4117-BC0B-4F47191F9D0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45-54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Sheet1!$E$2:$E$5</c15:sqref>
                  </c15:fullRef>
                </c:ext>
              </c:extLst>
              <c:f>Sheet1!$E$2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FE-4117-BC0B-4F47191F9D0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55-64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Sheet1!$F$2:$F$5</c15:sqref>
                  </c15:fullRef>
                </c:ext>
              </c:extLst>
              <c:f>Sheet1!$F$2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FE-4117-BC0B-4F47191F9D0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65+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Sheet1!$G$2:$G$5</c15:sqref>
                  </c15:fullRef>
                </c:ext>
              </c:extLst>
              <c:f>Sheet1!$G$2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6FE-4117-BC0B-4F47191F9D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5387343"/>
        <c:axId val="185388175"/>
      </c:barChart>
      <c:catAx>
        <c:axId val="1853873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5388175"/>
        <c:crosses val="autoZero"/>
        <c:auto val="1"/>
        <c:lblAlgn val="ctr"/>
        <c:lblOffset val="100"/>
        <c:noMultiLvlLbl val="0"/>
      </c:catAx>
      <c:valAx>
        <c:axId val="18538817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5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D25DAA-FE6D-B441-BA06-94C3BFBC6F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A5FEAB-7BFF-D140-86B7-FE7402D34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411345-C4CC-D247-B02F-23D8C0E60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858A6-70B4-C54A-9769-23C2E9731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BBF29B-EDE7-364F-AD75-6B7309449EFA}" type="datetimeFigureOut">
              <a:rPr lang="en-US" smtClean="0"/>
              <a:pPr/>
              <a:t>2/21/2023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486F8-7487-AA49-AB92-FF296CC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4C7A9A-C058-F84A-B537-A9511524CA0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342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4E22-2AE8-0B4E-9291-FA05488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21D1D-0B7E-1641-B677-CFCBA5AA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52501-1456-E44F-A361-2FBBE7729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9F596-DCFA-914F-8C6B-78BD8BD9F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5438-E18E-3F44-AFE6-4A4222CE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F2737-14A5-0A4F-80EA-5E5908677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30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DB42C-430D-964F-9889-BA043CE82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6FC3C7-B745-E746-855C-58206CC94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08A9E-CDE1-7C4D-89EF-78A30E9A27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41720-60DF-9C42-A7D0-AE75C066B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71285-0F2F-734C-843F-9CFC15F4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D90D1-8AF5-2446-82CA-81808750D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13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0F06E-707B-B54E-BAF5-6D1BCD32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15FA50-9C0D-9E42-800F-E34B17BB4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4FE25-119F-884D-839F-429BC68E2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13490-8770-8F40-90DB-6F071ECBF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04E73-37EC-DA43-9A1A-84A29817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11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7D2EAB-98D0-5545-82BC-EC07E228E2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AE3364-943D-5C4E-945A-1F88BCA902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3178-8FD5-A14C-9934-13DD1B2F7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23B80-88CF-8B4F-8CB2-62D21C556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194CF-6DDF-C94E-94D8-2D373D7B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96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A215A38-CC50-E54B-92E0-F9B45E6A82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015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62C7D1-8BD8-E140-8226-E6C7003CDE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9763" y="2725219"/>
            <a:ext cx="6472473" cy="140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4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5895B69-1B32-C145-8F76-E118D728D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3981A5-AA2D-6643-86F5-61A0BC4F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98307"/>
            <a:ext cx="9053295" cy="2464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F8B97-EBE0-014F-B2C4-76AD9594D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05329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C1FBD-B84A-B94D-9C08-A9D4A0EB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01883-6DE2-A542-BBB9-812F5DCD6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0A245-13EA-5642-A8DE-4D607ED89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65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C46BF3-4A39-4441-9436-915750971F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C76814-147A-DD49-86C8-B82A2E4AE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5448" y="442762"/>
            <a:ext cx="8668352" cy="962526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EEF1D-6F1C-C645-8D01-29BAEE3DD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1DA39A-CF54-614B-9C15-A27A68714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9769B-E517-DB41-AC4E-08C1816F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F308E1B-50D3-EF4D-B65F-FFA05398E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latin typeface="Acumin Pro" panose="020B0504020202020204" pitchFamily="34" charset="77"/>
              </a:defRPr>
            </a:lvl1pPr>
            <a:lvl2pPr>
              <a:defRPr>
                <a:latin typeface="Acumin Pro" panose="020B0504020202020204" pitchFamily="34" charset="77"/>
              </a:defRPr>
            </a:lvl2pPr>
            <a:lvl3pPr>
              <a:defRPr>
                <a:latin typeface="Acumin Pro" panose="020B0504020202020204" pitchFamily="34" charset="77"/>
              </a:defRPr>
            </a:lvl3pPr>
            <a:lvl4pPr>
              <a:defRPr>
                <a:latin typeface="Acumin Pro" panose="020B0504020202020204" pitchFamily="34" charset="77"/>
              </a:defRPr>
            </a:lvl4pPr>
            <a:lvl5pPr>
              <a:defRPr>
                <a:latin typeface="Acumin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237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C46BF3-4A39-4441-9436-915750971F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C76814-147A-DD49-86C8-B82A2E4AE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5448" y="442762"/>
            <a:ext cx="8668352" cy="962526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EEF1D-6F1C-C645-8D01-29BAEE3DD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1DA39A-CF54-614B-9C15-A27A68714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9769B-E517-DB41-AC4E-08C1816F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B9BAD8-F303-5141-A20F-0CC1244862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D46C4CF-4717-6C4C-A144-D04328776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9833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AF3E73-EBAA-B24D-B215-676B7049FE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22AC6D-B07D-6947-B540-0A45EA699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randon Grotesque Light" panose="020B0303020203060202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A777-127B-3349-9110-77DB8B671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10518"/>
          </a:xfrm>
        </p:spPr>
        <p:txBody>
          <a:bodyPr/>
          <a:lstStyle>
            <a:lvl1pPr>
              <a:defRPr>
                <a:latin typeface="Acumin Pro" panose="020B0504020202020204" pitchFamily="34" charset="77"/>
              </a:defRPr>
            </a:lvl1pPr>
            <a:lvl2pPr>
              <a:defRPr>
                <a:latin typeface="Acumin Pro" panose="020B0504020202020204" pitchFamily="34" charset="77"/>
              </a:defRPr>
            </a:lvl2pPr>
            <a:lvl3pPr>
              <a:defRPr>
                <a:latin typeface="Acumin Pro" panose="020B0504020202020204" pitchFamily="34" charset="77"/>
              </a:defRPr>
            </a:lvl3pPr>
            <a:lvl4pPr>
              <a:defRPr>
                <a:latin typeface="Acumin Pro" panose="020B0504020202020204" pitchFamily="34" charset="77"/>
              </a:defRPr>
            </a:lvl4pPr>
            <a:lvl5pPr>
              <a:defRPr>
                <a:latin typeface="Acumin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E6A18-CC8C-E04D-97F9-CF31248B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579C0-D4BA-7542-8197-F1E88283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2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AC6D-B07D-6947-B540-0A45EA699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randon Grotesque Light" panose="020B0303020203060202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A777-127B-3349-9110-77DB8B671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cumin Pro" panose="020B0504020202020204" pitchFamily="34" charset="77"/>
              </a:defRPr>
            </a:lvl1pPr>
            <a:lvl2pPr>
              <a:defRPr>
                <a:latin typeface="Acumin Pro" panose="020B0504020202020204" pitchFamily="34" charset="77"/>
              </a:defRPr>
            </a:lvl2pPr>
            <a:lvl3pPr>
              <a:defRPr>
                <a:latin typeface="Acumin Pro" panose="020B0504020202020204" pitchFamily="34" charset="77"/>
              </a:defRPr>
            </a:lvl3pPr>
            <a:lvl4pPr>
              <a:defRPr>
                <a:latin typeface="Acumin Pro" panose="020B0504020202020204" pitchFamily="34" charset="77"/>
              </a:defRPr>
            </a:lvl4pPr>
            <a:lvl5pPr>
              <a:defRPr>
                <a:latin typeface="Acumin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E6A18-CC8C-E04D-97F9-CF31248B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1898E-0DAB-D04B-BCBC-8590B1232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579C0-D4BA-7542-8197-F1E88283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2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BA6BE-687A-EB4D-8374-9948F627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9321D-1125-3B4B-8737-13B8A27DB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DBD87-2A5A-8D4B-AE37-9D8DD72A6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8428F-3FAF-E049-BEDA-96E1F718E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7B3A0-D7F7-5849-89DA-311F7480E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F571C-9F0B-CC45-AD0E-A6E8E2051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280BC-4B1A-E743-AA05-7BCBA871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8812F-AA20-4D4F-A17F-B0A24039A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D7184B-602A-F044-8209-E2C0417F4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F12900-FB45-2048-ACB4-313A3DD0E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EA13EE-828E-DB41-93E9-1379D7D9A2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91107B-22B0-F74D-A891-5CD4AA6A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C0CB49-2144-FB4A-BB72-FE78D1059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1CA1AC-234C-D045-BE71-99E498B5B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425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AB4492-BF3C-A541-8C57-14DBE1D9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696042-7860-3A4A-AA69-062F71447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48C66-E550-2C4D-B18B-27BA89474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04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4914DC-B832-1C49-97B1-28299AC0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1B600-58A7-7F41-B7F8-155765F0F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8016-7B54-3348-828E-EED936C3D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BF29B-EDE7-364F-AD75-6B7309449EFA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33C77-D5AA-F84B-A2F2-BE6FE92C5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57CB7-CCD8-194A-8287-3CD26EF5C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C7A9A-C058-F84A-B537-A9511524C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90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63" r:id="rId4"/>
    <p:sldLayoutId id="2147483664" r:id="rId5"/>
    <p:sldLayoutId id="2147483650" r:id="rId6"/>
    <p:sldLayoutId id="2147483652" r:id="rId7"/>
    <p:sldLayoutId id="2147483653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randon Grotesque Light" panose="020B0303020203060202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434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594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C31F-B3EA-5E48-AB33-E3162FFEB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65F7E-AFBB-9147-9501-04981E74D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 Alerts</a:t>
            </a:r>
          </a:p>
          <a:p>
            <a:pPr lvl="1"/>
            <a:r>
              <a:rPr lang="en-US" dirty="0"/>
              <a:t>Header levels</a:t>
            </a:r>
          </a:p>
          <a:p>
            <a:pPr lvl="1"/>
            <a:r>
              <a:rPr lang="en-US" dirty="0"/>
              <a:t>Table issues</a:t>
            </a:r>
          </a:p>
          <a:p>
            <a:r>
              <a:rPr lang="en-US" dirty="0"/>
              <a:t>Is Validated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6867E-2979-F83C-ADDF-5E4CAAE0EB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172" y="2442597"/>
            <a:ext cx="7381207" cy="41547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048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C31F-B3EA-5E48-AB33-E3162FFEB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Year’s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65F7E-AFBB-9147-9501-04981E74D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Accessibility Alerts</a:t>
            </a:r>
          </a:p>
          <a:p>
            <a:r>
              <a:rPr lang="en-US" dirty="0"/>
              <a:t>Is Validated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D87676-7162-9813-A58D-CB231048BD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828" y="2489231"/>
            <a:ext cx="7298580" cy="41080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7272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C31F-B3EA-5E48-AB33-E3162FFEB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65F7E-AFBB-9147-9501-04981E74D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 Alert</a:t>
            </a:r>
          </a:p>
          <a:p>
            <a:pPr lvl="1"/>
            <a:r>
              <a:rPr lang="en-US" dirty="0"/>
              <a:t>No captions for YouTube video</a:t>
            </a:r>
          </a:p>
          <a:p>
            <a:r>
              <a:rPr lang="en-US" dirty="0"/>
              <a:t>Is Validated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0DD11E-59B8-C0AD-6210-997BC9C351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683" y="2769838"/>
            <a:ext cx="6674200" cy="37565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7703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D40C-E1C7-1442-AD0A-4F37E168C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MAXimum</a:t>
            </a:r>
            <a:r>
              <a:rPr lang="en-US" dirty="0"/>
              <a:t> </a:t>
            </a:r>
            <a:r>
              <a:rPr lang="en-US" dirty="0" err="1"/>
              <a:t>WELLness</a:t>
            </a:r>
            <a:r>
              <a:rPr lang="en-US" dirty="0"/>
              <a:t> Travel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66C70-B265-6249-87C3-0778FD28E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travel agency that helps others find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Places to relax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Places to explore</a:t>
            </a:r>
          </a:p>
        </p:txBody>
      </p:sp>
    </p:spTree>
    <p:extLst>
      <p:ext uri="{BB962C8B-B14F-4D97-AF65-F5344CB8AC3E}">
        <p14:creationId xmlns:p14="http://schemas.microsoft.com/office/powerpoint/2010/main" val="367826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1263-1CCC-65EB-3236-5166EE604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259"/>
            <a:ext cx="9053295" cy="2464168"/>
          </a:xfrm>
        </p:spPr>
        <p:txBody>
          <a:bodyPr/>
          <a:lstStyle/>
          <a:p>
            <a:r>
              <a:rPr lang="en-US" dirty="0" err="1"/>
              <a:t>MAXimum</a:t>
            </a:r>
            <a:r>
              <a:rPr lang="en-US" dirty="0"/>
              <a:t> </a:t>
            </a:r>
            <a:r>
              <a:rPr lang="en-US" dirty="0" err="1"/>
              <a:t>WELLness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DDB9A-9613-9554-656B-EAF2FBF04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483123"/>
            <a:ext cx="9053295" cy="394920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Many are too busy to research their own travel plans.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Working many hours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Taking care of children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The site care provide some recommendations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New Year’s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Spring break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295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C66C70-B265-6249-87C3-0778FD28E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6097"/>
            <a:ext cx="9144000" cy="338170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Employees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Customers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Destination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Government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Suppliers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Domestic Airlines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F79405-DBA6-B752-9DCC-D0767F39F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6683" y="772319"/>
            <a:ext cx="8518634" cy="1103778"/>
          </a:xfrm>
        </p:spPr>
        <p:txBody>
          <a:bodyPr/>
          <a:lstStyle/>
          <a:p>
            <a:r>
              <a:rPr lang="en-US" dirty="0"/>
              <a:t>Stakeholders</a:t>
            </a:r>
          </a:p>
        </p:txBody>
      </p:sp>
    </p:spTree>
    <p:extLst>
      <p:ext uri="{BB962C8B-B14F-4D97-AF65-F5344CB8AC3E}">
        <p14:creationId xmlns:p14="http://schemas.microsoft.com/office/powerpoint/2010/main" val="121941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52FEC-06B6-C110-596C-B5CC65EC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93"/>
            <a:ext cx="9053295" cy="2464168"/>
          </a:xfrm>
        </p:spPr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EA332-FCAA-67D2-C081-FB65BD217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301767"/>
            <a:ext cx="9053295" cy="37878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Destination Stakeholders</a:t>
            </a:r>
          </a:p>
          <a:p>
            <a:pPr lvl="1"/>
            <a:r>
              <a:rPr lang="en-US" dirty="0"/>
              <a:t>Tourism is the effect</a:t>
            </a:r>
          </a:p>
          <a:p>
            <a:r>
              <a:rPr lang="en-US" dirty="0"/>
              <a:t>Government</a:t>
            </a:r>
          </a:p>
          <a:p>
            <a:pPr lvl="1"/>
            <a:r>
              <a:rPr lang="en-US" dirty="0"/>
              <a:t>Local government receives more tourism</a:t>
            </a:r>
          </a:p>
          <a:p>
            <a:pPr lvl="1"/>
            <a:r>
              <a:rPr lang="en-US" dirty="0"/>
              <a:t>Can lead to more growth</a:t>
            </a:r>
          </a:p>
          <a:p>
            <a:r>
              <a:rPr lang="en-US" dirty="0"/>
              <a:t>Suppliers</a:t>
            </a:r>
          </a:p>
          <a:p>
            <a:pPr lvl="1"/>
            <a:r>
              <a:rPr lang="en-US" dirty="0"/>
              <a:t>More demand for items</a:t>
            </a:r>
          </a:p>
          <a:p>
            <a:r>
              <a:rPr lang="en-US" dirty="0"/>
              <a:t>Domestic Airlines</a:t>
            </a:r>
          </a:p>
          <a:p>
            <a:pPr lvl="1"/>
            <a:r>
              <a:rPr lang="en-US" dirty="0"/>
              <a:t>A travel method are the Airliners</a:t>
            </a:r>
          </a:p>
          <a:p>
            <a:pPr lvl="1"/>
            <a:r>
              <a:rPr lang="en-US" dirty="0"/>
              <a:t>More travelers </a:t>
            </a:r>
          </a:p>
        </p:txBody>
      </p:sp>
    </p:spTree>
    <p:extLst>
      <p:ext uri="{BB962C8B-B14F-4D97-AF65-F5344CB8AC3E}">
        <p14:creationId xmlns:p14="http://schemas.microsoft.com/office/powerpoint/2010/main" val="64710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C66C70-B265-6249-87C3-0778FD28E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6097"/>
            <a:ext cx="9144000" cy="338170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Families, Couples, Single individuals</a:t>
            </a:r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Gender isn’t as much a </a:t>
            </a:r>
            <a:r>
              <a:rPr lang="en-US" dirty="0" err="1"/>
              <a:t>concer</a:t>
            </a:r>
            <a:endParaRPr lang="en-US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Age is a different matter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F79405-DBA6-B752-9DCC-D0767F39F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6683" y="772319"/>
            <a:ext cx="8518634" cy="1103778"/>
          </a:xfrm>
        </p:spPr>
        <p:txBody>
          <a:bodyPr/>
          <a:lstStyle/>
          <a:p>
            <a:r>
              <a:rPr lang="en-US" dirty="0"/>
              <a:t>Audience</a:t>
            </a:r>
          </a:p>
        </p:txBody>
      </p:sp>
    </p:spTree>
    <p:extLst>
      <p:ext uri="{BB962C8B-B14F-4D97-AF65-F5344CB8AC3E}">
        <p14:creationId xmlns:p14="http://schemas.microsoft.com/office/powerpoint/2010/main" val="638405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B0DA-A77D-5F46-AE6D-7597CCC9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0"/>
            <a:ext cx="9053295" cy="1277007"/>
          </a:xfrm>
        </p:spPr>
        <p:txBody>
          <a:bodyPr/>
          <a:lstStyle/>
          <a:p>
            <a:r>
              <a:rPr lang="en-US" dirty="0"/>
              <a:t>Audience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428BA-84E8-774E-BD54-3FC0E2FB6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277007"/>
            <a:ext cx="9053295" cy="4812643"/>
          </a:xfrm>
        </p:spPr>
        <p:txBody>
          <a:bodyPr/>
          <a:lstStyle/>
          <a:p>
            <a:r>
              <a:rPr lang="en-US" dirty="0"/>
              <a:t>General Audience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Any Gender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From age 18 – 65+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A1606DA-7BBB-420E-D258-447C9578C6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2219656"/>
              </p:ext>
            </p:extLst>
          </p:nvPr>
        </p:nvGraphicFramePr>
        <p:xfrm>
          <a:off x="6790971" y="2707179"/>
          <a:ext cx="5401029" cy="4150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731B83D-BFB3-C2BF-307B-2F0A879E18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110742"/>
              </p:ext>
            </p:extLst>
          </p:nvPr>
        </p:nvGraphicFramePr>
        <p:xfrm>
          <a:off x="1294496" y="2462557"/>
          <a:ext cx="4680635" cy="4150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34581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C66C70-B265-6249-87C3-0778FD28E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6097"/>
            <a:ext cx="9144000" cy="338170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Three Sites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Home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New Years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Spring Break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F79405-DBA6-B752-9DCC-D0767F39F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6683" y="772319"/>
            <a:ext cx="8518634" cy="1103778"/>
          </a:xfrm>
        </p:spPr>
        <p:txBody>
          <a:bodyPr/>
          <a:lstStyle/>
          <a:p>
            <a:r>
              <a:rPr lang="en-US" dirty="0"/>
              <a:t>Sitemap</a:t>
            </a:r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1D7B3074-A455-1301-2F15-A8947FCBD1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" r="42693" b="49679"/>
          <a:stretch/>
        </p:blipFill>
        <p:spPr bwMode="auto">
          <a:xfrm>
            <a:off x="5597108" y="2396490"/>
            <a:ext cx="5749605" cy="25854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31506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C66C70-B265-6249-87C3-0778FD28E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6097"/>
            <a:ext cx="9144000" cy="338170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Three Sites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Home - Live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New Years - Live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Spring Break - Live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F79405-DBA6-B752-9DCC-D0767F39F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6683" y="772319"/>
            <a:ext cx="8518634" cy="1103778"/>
          </a:xfrm>
        </p:spPr>
        <p:txBody>
          <a:bodyPr/>
          <a:lstStyle/>
          <a:p>
            <a:r>
              <a:rPr lang="en-US" dirty="0"/>
              <a:t>Prototype Site</a:t>
            </a:r>
          </a:p>
        </p:txBody>
      </p:sp>
    </p:spTree>
    <p:extLst>
      <p:ext uri="{BB962C8B-B14F-4D97-AF65-F5344CB8AC3E}">
        <p14:creationId xmlns:p14="http://schemas.microsoft.com/office/powerpoint/2010/main" val="2283803240"/>
      </p:ext>
    </p:extLst>
  </p:cSld>
  <p:clrMapOvr>
    <a:masterClrMapping/>
  </p:clrMapOvr>
</p:sld>
</file>

<file path=ppt/theme/theme1.xml><?xml version="1.0" encoding="utf-8"?>
<a:theme xmlns:a="http://schemas.openxmlformats.org/drawingml/2006/main" name="Athens - Titl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hensTempTemp" id="{0522E694-A942-EA4A-9A0C-6080C5A0BC03}" vid="{DEDBA5E1-CD10-FB4D-898D-07F29F30B691}"/>
    </a:ext>
  </a:extLst>
</a:theme>
</file>

<file path=ppt/theme/theme2.xml><?xml version="1.0" encoding="utf-8"?>
<a:theme xmlns:a="http://schemas.openxmlformats.org/drawingml/2006/main" name="Athens - Gener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hensTempTemp" id="{0522E694-A942-EA4A-9A0C-6080C5A0BC03}" vid="{E1840139-0311-6F48-9A52-6DD438A630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AthensTemplate</Template>
  <TotalTime>52</TotalTime>
  <Words>169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Acumin Pro</vt:lpstr>
      <vt:lpstr>Arial</vt:lpstr>
      <vt:lpstr>Brandon Grotesque Light</vt:lpstr>
      <vt:lpstr>Calibri</vt:lpstr>
      <vt:lpstr>Athens - Titles</vt:lpstr>
      <vt:lpstr>Athens - General</vt:lpstr>
      <vt:lpstr>PowerPoint Presentation</vt:lpstr>
      <vt:lpstr>MAXimum WELLness Travel  </vt:lpstr>
      <vt:lpstr>MAXimum WELLness</vt:lpstr>
      <vt:lpstr>Stakeholders</vt:lpstr>
      <vt:lpstr>Stakeholders</vt:lpstr>
      <vt:lpstr>Audience</vt:lpstr>
      <vt:lpstr>Audience</vt:lpstr>
      <vt:lpstr>Sitemap</vt:lpstr>
      <vt:lpstr>Prototype Site</vt:lpstr>
      <vt:lpstr>Home</vt:lpstr>
      <vt:lpstr>New Year’s</vt:lpstr>
      <vt:lpstr>Spring Break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Latham</dc:creator>
  <cp:lastModifiedBy>Devin Hardy</cp:lastModifiedBy>
  <cp:revision>2</cp:revision>
  <dcterms:created xsi:type="dcterms:W3CDTF">2021-08-17T18:25:35Z</dcterms:created>
  <dcterms:modified xsi:type="dcterms:W3CDTF">2023-02-21T22:33:49Z</dcterms:modified>
</cp:coreProperties>
</file>

<file path=docProps/thumbnail.jpeg>
</file>